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B16A168-BA1A-4916-983A-82B885BAF388}" type="datetimeFigureOut">
              <a:rPr lang="ru-RU" smtClean="0"/>
              <a:t>08.12.2013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431ED36-27D1-4544-A3AA-DD5FC295D55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Акция «Количество </a:t>
            </a:r>
            <a:r>
              <a:rPr lang="ru-RU" sz="2800" b="1" dirty="0"/>
              <a:t>свечек зависит только от тебя»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251521" y="981075"/>
            <a:ext cx="8640959" cy="45862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5 декабря 2013 года учащиеся 7 класса МБОУ «ВСОШ № 3» повели акцию «Количество свечек зависит от тебя».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Подросткам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взрослым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было предложено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пройти экспресс-тест на знание основ безопасного с точки зрения заражения ВИЧ-инфекцией поведения, принять участие в конкурсе обращений к сверстнику «Умей сказать «нет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»!»</a:t>
            </a:r>
          </a:p>
          <a:p>
            <a:pPr algn="just"/>
            <a:endParaRPr lang="ru-RU" sz="2000" dirty="0">
              <a:solidFill>
                <a:schemeClr val="tx1"/>
              </a:solidFill>
            </a:endParaRPr>
          </a:p>
          <a:p>
            <a:pPr algn="just"/>
            <a:endParaRPr lang="ru-RU" sz="2000" dirty="0"/>
          </a:p>
        </p:txBody>
      </p:sp>
      <p:pic>
        <p:nvPicPr>
          <p:cNvPr id="7" name="Рисунок 6" descr="PC0706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636912"/>
            <a:ext cx="3179845" cy="2384884"/>
          </a:xfrm>
          <a:prstGeom prst="rect">
            <a:avLst/>
          </a:prstGeom>
        </p:spPr>
      </p:pic>
      <p:pic>
        <p:nvPicPr>
          <p:cNvPr id="8" name="Рисунок 7" descr="PC0706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4833156"/>
            <a:ext cx="2699792" cy="2024844"/>
          </a:xfrm>
          <a:prstGeom prst="rect">
            <a:avLst/>
          </a:prstGeom>
        </p:spPr>
      </p:pic>
      <p:pic>
        <p:nvPicPr>
          <p:cNvPr id="9" name="Рисунок 8" descr="PC07061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1560" y="2996952"/>
            <a:ext cx="2843808" cy="2132856"/>
          </a:xfrm>
          <a:prstGeom prst="rect">
            <a:avLst/>
          </a:prstGeom>
        </p:spPr>
      </p:pic>
      <p:pic>
        <p:nvPicPr>
          <p:cNvPr id="10" name="Рисунок 9" descr="PC070612.JPG"/>
          <p:cNvPicPr>
            <a:picLocks noChangeAspect="1"/>
          </p:cNvPicPr>
          <p:nvPr/>
        </p:nvPicPr>
        <p:blipFill>
          <a:blip r:embed="rId5" cstate="print"/>
          <a:srcRect l="25957"/>
          <a:stretch>
            <a:fillRect/>
          </a:stretch>
        </p:blipFill>
        <p:spPr>
          <a:xfrm>
            <a:off x="6300192" y="4149080"/>
            <a:ext cx="2267744" cy="22970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ходе проведения акции всем участникам были вручены памятки 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ВИЧ инфекции и способах сохранения своего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здоровья. Всего было роздано 35 памяток.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C0706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3923928" cy="2942946"/>
          </a:xfrm>
          <a:prstGeom prst="rect">
            <a:avLst/>
          </a:prstGeom>
        </p:spPr>
      </p:pic>
      <p:pic>
        <p:nvPicPr>
          <p:cNvPr id="5" name="Рисунок 4" descr="PC0706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12776"/>
            <a:ext cx="3419872" cy="2564904"/>
          </a:xfrm>
          <a:prstGeom prst="rect">
            <a:avLst/>
          </a:prstGeom>
        </p:spPr>
      </p:pic>
      <p:pic>
        <p:nvPicPr>
          <p:cNvPr id="7" name="Рисунок 6" descr="PC0706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3861048"/>
            <a:ext cx="3995936" cy="2996952"/>
          </a:xfrm>
          <a:prstGeom prst="rect">
            <a:avLst/>
          </a:prstGeom>
        </p:spPr>
      </p:pic>
      <p:pic>
        <p:nvPicPr>
          <p:cNvPr id="12" name="Рисунок 11" descr="PC0706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4149080"/>
            <a:ext cx="3131840" cy="234888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</TotalTime>
  <Words>87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Акция «Количество свечек зависит только от тебя» </vt:lpstr>
      <vt:lpstr>В ходе проведения акции всем участникам были вручены памятки о ВИЧ инфекции и способах сохранения своего здоровья. Всего было роздано 35 памяток.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«Количество свечек зависит только от тебя»</dc:title>
  <dc:creator>user</dc:creator>
  <cp:lastModifiedBy>user</cp:lastModifiedBy>
  <cp:revision>3</cp:revision>
  <dcterms:created xsi:type="dcterms:W3CDTF">2013-12-08T14:59:40Z</dcterms:created>
  <dcterms:modified xsi:type="dcterms:W3CDTF">2013-12-08T15:21:50Z</dcterms:modified>
</cp:coreProperties>
</file>